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5" r:id="rId8"/>
    <p:sldId id="263" r:id="rId9"/>
    <p:sldId id="262" r:id="rId10"/>
    <p:sldId id="261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3/10/12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3/10/12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3/10/12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3/10/12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3/10/12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3/10/12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3/10/12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3/10/12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Bullying Assessment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assessment for “Let There Be Light”</a:t>
            </a:r>
          </a:p>
          <a:p>
            <a:r>
              <a:rPr lang="en-US" dirty="0" smtClean="0"/>
              <a:t>A documentary: Bullying 101</a:t>
            </a:r>
          </a:p>
          <a:p>
            <a:r>
              <a:rPr lang="en-US" dirty="0" smtClean="0"/>
              <a:t>Illuminating the pretty truth about bullying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852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Multiple Choice</a:t>
            </a:r>
          </a:p>
          <a:p>
            <a:pPr marL="0" indent="0">
              <a:buNone/>
            </a:pPr>
            <a:r>
              <a:rPr lang="en-US" dirty="0" smtClean="0"/>
              <a:t>Which one is not a type of bullying?</a:t>
            </a:r>
          </a:p>
          <a:p>
            <a:pPr marL="457200" indent="-457200">
              <a:buAutoNum type="alphaUcPeriod"/>
            </a:pPr>
            <a:r>
              <a:rPr lang="en-US" dirty="0" smtClean="0"/>
              <a:t>Threats</a:t>
            </a:r>
          </a:p>
          <a:p>
            <a:pPr marL="457200" indent="-457200">
              <a:buAutoNum type="alphaUcPeriod"/>
            </a:pPr>
            <a:r>
              <a:rPr lang="en-US" dirty="0" smtClean="0"/>
              <a:t>Singing</a:t>
            </a:r>
          </a:p>
          <a:p>
            <a:pPr marL="457200" indent="-457200">
              <a:buAutoNum type="alphaUcPeriod"/>
            </a:pPr>
            <a:r>
              <a:rPr lang="en-US" dirty="0" smtClean="0"/>
              <a:t>Hitting</a:t>
            </a:r>
          </a:p>
          <a:p>
            <a:pPr marL="457200" indent="-457200">
              <a:buAutoNum type="alphaUcPeriod"/>
            </a:pPr>
            <a:r>
              <a:rPr lang="en-US" dirty="0" smtClean="0"/>
              <a:t>Rumors</a:t>
            </a:r>
          </a:p>
          <a:p>
            <a:pPr marL="457200" indent="-457200">
              <a:buAutoNum type="alphaU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</a:t>
            </a:r>
            <a:r>
              <a:rPr lang="en-US" dirty="0" smtClean="0"/>
              <a:t>B. Singing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27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True/ False</a:t>
            </a:r>
          </a:p>
          <a:p>
            <a:pPr marL="0" indent="0">
              <a:buNone/>
            </a:pPr>
            <a:r>
              <a:rPr lang="en-US" dirty="0" smtClean="0"/>
              <a:t>Students can’t be a bully and be bullied.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Answer: False- some students bully because they have been bullied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851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True/ False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Bullying </a:t>
            </a:r>
            <a:r>
              <a:rPr lang="en-US" dirty="0"/>
              <a:t>is only physical and not verbal.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Answer: </a:t>
            </a:r>
          </a:p>
          <a:p>
            <a:pPr marL="0" indent="0">
              <a:buNone/>
            </a:pPr>
            <a:r>
              <a:rPr lang="en-US" dirty="0" smtClean="0"/>
              <a:t>False; Bullying can be both physical and verbal.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00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True/ False</a:t>
            </a:r>
          </a:p>
          <a:p>
            <a:pPr marL="0" indent="0">
              <a:buNone/>
            </a:pPr>
            <a:r>
              <a:rPr lang="en-US" dirty="0" smtClean="0"/>
              <a:t>According to an article published in Counseling and Human Development, bully is the most common type of violence in cotemporary U.S. society.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True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551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True/ False</a:t>
            </a:r>
          </a:p>
          <a:p>
            <a:pPr marL="0" indent="0" algn="ctr">
              <a:buNone/>
            </a:pPr>
            <a:r>
              <a:rPr lang="en-US" dirty="0" smtClean="0"/>
              <a:t>Bullying is a crime.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True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623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dirty="0" smtClean="0"/>
              <a:t>Multiple Choice</a:t>
            </a:r>
          </a:p>
          <a:p>
            <a:pPr marL="0" indent="0">
              <a:buNone/>
            </a:pPr>
            <a:r>
              <a:rPr lang="en-US" dirty="0" smtClean="0"/>
              <a:t>According to 2010 bullying statistics, about _______ children miss school every day out of fear of being bullied.</a:t>
            </a:r>
          </a:p>
          <a:p>
            <a:pPr marL="457200" indent="-457200">
              <a:buAutoNum type="alphaUcPeriod"/>
            </a:pPr>
            <a:r>
              <a:rPr lang="en-US" dirty="0" smtClean="0"/>
              <a:t>10,000</a:t>
            </a:r>
          </a:p>
          <a:p>
            <a:pPr marL="457200" indent="-457200">
              <a:buAutoNum type="alphaUcPeriod"/>
            </a:pPr>
            <a:r>
              <a:rPr lang="en-US" dirty="0" smtClean="0"/>
              <a:t>70,00</a:t>
            </a:r>
          </a:p>
          <a:p>
            <a:pPr marL="457200" indent="-457200">
              <a:buAutoNum type="alphaUcPeriod"/>
            </a:pPr>
            <a:r>
              <a:rPr lang="en-US" dirty="0" smtClean="0"/>
              <a:t>160,000</a:t>
            </a:r>
          </a:p>
          <a:p>
            <a:pPr marL="457200" indent="-457200">
              <a:buAutoNum type="alphaUcPeriod"/>
            </a:pPr>
            <a:r>
              <a:rPr lang="en-US" dirty="0" smtClean="0"/>
              <a:t>300,000</a:t>
            </a:r>
          </a:p>
          <a:p>
            <a:pPr marL="457200" indent="-457200">
              <a:buAutoNum type="alphaUcPeriod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Answer: C. 160,000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997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Multiple Choice</a:t>
            </a:r>
          </a:p>
          <a:p>
            <a:pPr marL="0" indent="0">
              <a:buNone/>
            </a:pPr>
            <a:r>
              <a:rPr lang="en-US" dirty="0" smtClean="0"/>
              <a:t>According to the video, which on is a type of bullying?</a:t>
            </a:r>
          </a:p>
          <a:p>
            <a:pPr marL="457200" indent="-457200">
              <a:buAutoNum type="alphaUcPeriod"/>
            </a:pPr>
            <a:r>
              <a:rPr lang="en-US" dirty="0" smtClean="0"/>
              <a:t>Intimidation</a:t>
            </a:r>
          </a:p>
          <a:p>
            <a:pPr marL="457200" indent="-457200">
              <a:buAutoNum type="alphaUcPeriod"/>
            </a:pPr>
            <a:r>
              <a:rPr lang="en-US" dirty="0" smtClean="0"/>
              <a:t>Indirect</a:t>
            </a:r>
          </a:p>
          <a:p>
            <a:pPr marL="457200" indent="-457200">
              <a:buAutoNum type="alphaUcPeriod"/>
            </a:pPr>
            <a:r>
              <a:rPr lang="en-US" dirty="0" smtClean="0"/>
              <a:t>Cyber</a:t>
            </a:r>
          </a:p>
          <a:p>
            <a:pPr marL="457200" indent="-457200">
              <a:buAutoNum type="alphaUcPeriod"/>
            </a:pPr>
            <a:r>
              <a:rPr lang="en-US" dirty="0" smtClean="0"/>
              <a:t>All of the above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D. All of the above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59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Multiple Choice</a:t>
            </a:r>
          </a:p>
          <a:p>
            <a:pPr marL="0" indent="0">
              <a:buNone/>
            </a:pPr>
            <a:r>
              <a:rPr lang="en-US" dirty="0" err="1" smtClean="0"/>
              <a:t>Bullycide</a:t>
            </a:r>
            <a:r>
              <a:rPr lang="en-US" dirty="0" smtClean="0"/>
              <a:t>  is a term used to describe ________.</a:t>
            </a:r>
          </a:p>
          <a:p>
            <a:pPr marL="457200" indent="-457200">
              <a:buAutoNum type="alphaUcPeriod"/>
            </a:pPr>
            <a:r>
              <a:rPr lang="en-US" dirty="0" smtClean="0"/>
              <a:t>Suicide as the result of bullying</a:t>
            </a:r>
          </a:p>
          <a:p>
            <a:pPr marL="457200" indent="-457200">
              <a:buAutoNum type="alphaUcPeriod"/>
            </a:pPr>
            <a:r>
              <a:rPr lang="en-US" dirty="0" smtClean="0"/>
              <a:t>A person that bullies</a:t>
            </a:r>
          </a:p>
          <a:p>
            <a:pPr marL="457200" indent="-457200">
              <a:buAutoNum type="alphaUcPeriod"/>
            </a:pPr>
            <a:r>
              <a:rPr lang="en-US" dirty="0" smtClean="0"/>
              <a:t>A place where people are bullied</a:t>
            </a:r>
          </a:p>
          <a:p>
            <a:pPr marL="457200" indent="-457200">
              <a:buAutoNum type="alphaUcPeriod"/>
            </a:pPr>
            <a:r>
              <a:rPr lang="en-US" dirty="0" smtClean="0"/>
              <a:t>Suicide as the result of drug abuse</a:t>
            </a:r>
          </a:p>
          <a:p>
            <a:pPr marL="457200" indent="-457200">
              <a:buAutoNum type="alphaU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A- </a:t>
            </a:r>
            <a:r>
              <a:rPr lang="en-US" dirty="0" err="1" smtClean="0"/>
              <a:t>Bullycide</a:t>
            </a:r>
            <a:r>
              <a:rPr lang="en-US" dirty="0" smtClean="0"/>
              <a:t> is  a term used to describe suicide as the result of bullying.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017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Multiple Choice</a:t>
            </a:r>
          </a:p>
          <a:p>
            <a:pPr marL="0" indent="0">
              <a:buNone/>
            </a:pPr>
            <a:r>
              <a:rPr lang="en-US" dirty="0" smtClean="0"/>
              <a:t>Which one is not a reason why people bully?</a:t>
            </a:r>
          </a:p>
          <a:p>
            <a:pPr marL="457200" indent="-457200">
              <a:buAutoNum type="alphaUcPeriod"/>
            </a:pPr>
            <a:r>
              <a:rPr lang="en-US" dirty="0" smtClean="0"/>
              <a:t>Family</a:t>
            </a:r>
          </a:p>
          <a:p>
            <a:pPr marL="457200" indent="-457200">
              <a:buAutoNum type="alphaUcPeriod"/>
            </a:pPr>
            <a:r>
              <a:rPr lang="en-US" dirty="0" smtClean="0"/>
              <a:t>Superiority</a:t>
            </a:r>
          </a:p>
          <a:p>
            <a:pPr marL="457200" indent="-457200">
              <a:buAutoNum type="alphaUcPeriod"/>
            </a:pPr>
            <a:r>
              <a:rPr lang="en-US" dirty="0" smtClean="0"/>
              <a:t>To make friends</a:t>
            </a:r>
          </a:p>
          <a:p>
            <a:pPr marL="457200" indent="-457200">
              <a:buAutoNum type="alphaUcPeriod"/>
            </a:pPr>
            <a:r>
              <a:rPr lang="en-US" dirty="0" smtClean="0"/>
              <a:t>Rejection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C- To make friends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610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Multiple Choice</a:t>
            </a:r>
          </a:p>
          <a:p>
            <a:pPr marL="0" indent="0">
              <a:buNone/>
            </a:pPr>
            <a:r>
              <a:rPr lang="en-US" dirty="0" smtClean="0"/>
              <a:t>What are some effects of bullying?</a:t>
            </a:r>
          </a:p>
          <a:p>
            <a:pPr marL="457200" indent="-457200">
              <a:buAutoNum type="alphaUcPeriod"/>
            </a:pPr>
            <a:r>
              <a:rPr lang="en-US" dirty="0" smtClean="0"/>
              <a:t>Low self esteem</a:t>
            </a:r>
          </a:p>
          <a:p>
            <a:pPr marL="457200" indent="-457200">
              <a:buAutoNum type="alphaUcPeriod"/>
            </a:pPr>
            <a:r>
              <a:rPr lang="en-US" dirty="0" smtClean="0"/>
              <a:t>Death</a:t>
            </a:r>
          </a:p>
          <a:p>
            <a:pPr marL="457200" indent="-457200">
              <a:buAutoNum type="alphaUcPeriod"/>
            </a:pPr>
            <a:r>
              <a:rPr lang="en-US" dirty="0" smtClean="0"/>
              <a:t>Depression</a:t>
            </a:r>
          </a:p>
          <a:p>
            <a:pPr marL="457200" indent="-457200">
              <a:buAutoNum type="alphaUcPeriod"/>
            </a:pPr>
            <a:r>
              <a:rPr lang="en-US" dirty="0" smtClean="0"/>
              <a:t>All of the above</a:t>
            </a:r>
          </a:p>
          <a:p>
            <a:pPr marL="457200" indent="-457200">
              <a:buAutoNum type="alphaU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Answer: All the above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Bullying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65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88</TotalTime>
  <Words>312</Words>
  <Application>Microsoft Macintosh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Hardcover</vt:lpstr>
      <vt:lpstr>Bullying Assessment </vt:lpstr>
      <vt:lpstr>Bullying Assessment</vt:lpstr>
      <vt:lpstr>Bullying Assessment</vt:lpstr>
      <vt:lpstr>Bullying Assessment</vt:lpstr>
      <vt:lpstr>Bullying Assessment</vt:lpstr>
      <vt:lpstr>Bullying Assessment</vt:lpstr>
      <vt:lpstr>Bullying Assessment</vt:lpstr>
      <vt:lpstr>Bullying Assessment</vt:lpstr>
      <vt:lpstr>Bullying Assessment</vt:lpstr>
      <vt:lpstr>Bullying Assessment</vt:lpstr>
      <vt:lpstr>Bullying Assessment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Bullying Assessment </dc:title>
  <dc:creator>Office 2004 Test Drive User</dc:creator>
  <cp:lastModifiedBy>Office 2004 Test Drive User</cp:lastModifiedBy>
  <cp:revision>10</cp:revision>
  <dcterms:created xsi:type="dcterms:W3CDTF">2012-03-08T03:36:25Z</dcterms:created>
  <dcterms:modified xsi:type="dcterms:W3CDTF">2012-03-10T05:36:10Z</dcterms:modified>
</cp:coreProperties>
</file>